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B9B9B9"/>
    <a:srgbClr val="FF3300"/>
    <a:srgbClr val="03BD26"/>
    <a:srgbClr val="00FFFF"/>
    <a:srgbClr val="1C62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2BDBD-38A3-4A70-9707-65263FC09E41}" type="datetimeFigureOut">
              <a:rPr lang="de-DE" smtClean="0"/>
              <a:t>29.04.2024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C5364-BF3B-4B59-A53E-E4547F51E7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443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25E1A2-B8F6-4452-8BED-AEAB4B900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D29F952-D336-461D-A8B3-F7082AF5C0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655447A-A98F-463A-A1D5-C8541B6AB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A4D7E-8531-4C69-9955-FB1281E4FC27}" type="datetimeFigureOut">
              <a:rPr lang="de-DE" smtClean="0"/>
              <a:t>29.04.2024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9AB0EB-CB8E-46B0-A614-D881C0803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2C7918-5D1F-4D77-82F7-B6BCDF408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6468B-2FBA-4271-9F55-B52E899236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3050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D6FCB9-E6BC-468A-BBE9-0333980C4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0731A16-DA82-47BA-B57F-7BCEA14936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CE52995-F065-44D6-AFE2-8F766C1D1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A4D7E-8531-4C69-9955-FB1281E4FC27}" type="datetimeFigureOut">
              <a:rPr lang="de-DE" smtClean="0"/>
              <a:t>29.04.2024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1968AEF-8C26-4A07-9687-064E4DA7B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F8B470F-CD5C-44EC-94ED-D626C0608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6468B-2FBA-4271-9F55-B52E899236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1167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BF39D02-DCAB-4E80-936B-8DE2CA103D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61A8C0C-2441-420C-85AC-C05E4C0AED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97D861E-A552-4656-9C67-CE600B527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A4D7E-8531-4C69-9955-FB1281E4FC27}" type="datetimeFigureOut">
              <a:rPr lang="de-DE" smtClean="0"/>
              <a:t>29.04.2024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E599FE5-BD91-4F80-9D97-A8CD1186A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8337427-6B32-4A48-AE11-31F8FD917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6468B-2FBA-4271-9F55-B52E899236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9172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E09C5C-1A03-4845-9221-14755DE45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AF8FF74-C3B1-4B28-9F5C-B733FD102A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530EA49-BB85-4E70-B6B5-FC11F2D1A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A4D7E-8531-4C69-9955-FB1281E4FC27}" type="datetimeFigureOut">
              <a:rPr lang="de-DE" smtClean="0"/>
              <a:t>29.04.2024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9BBA14-A38E-4B1B-9648-A23E44F23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45CA6D-56ED-426D-BAA0-F44984623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6468B-2FBA-4271-9F55-B52E899236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6725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E006FA-1A5B-4B80-8661-27315D078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B386746-2145-4A7A-85B0-1D912A81F2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572F4C-6617-4A13-88C3-17338B6CB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A4D7E-8531-4C69-9955-FB1281E4FC27}" type="datetimeFigureOut">
              <a:rPr lang="de-DE" smtClean="0"/>
              <a:t>29.04.2024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1C3E27-E3D1-4612-9CFF-04F3D4CBD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AE13E49-B383-45F1-88CE-EE7AADAF0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6468B-2FBA-4271-9F55-B52E899236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0796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8AB9C5-C3D9-4D0E-8531-9FD51B13C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9A12805-7F19-406F-B400-1EBF56A5A3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4A88E22-7B03-4EE3-90E8-B755BF2FEC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7419168-5621-49B9-A666-4F19E3114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A4D7E-8531-4C69-9955-FB1281E4FC27}" type="datetimeFigureOut">
              <a:rPr lang="de-DE" smtClean="0"/>
              <a:t>29.04.2024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A6A103B-C93D-44D2-8A4F-0215C24F8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E0D5246-029D-4BFE-AA5B-3F1E5DECB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6468B-2FBA-4271-9F55-B52E899236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4545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51630A-0EAA-4815-AAA3-BACAA96E6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6F1552F-D2CE-43CD-8E26-E5A5D4DFD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FC36FF5-1F26-4E55-8010-60E08020E2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7952E9C-AFB2-4518-9173-1BF991CA97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EA1B55A-629E-4185-A266-8804873880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398F18E-68EC-4E06-B977-F1050AD17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A4D7E-8531-4C69-9955-FB1281E4FC27}" type="datetimeFigureOut">
              <a:rPr lang="de-DE" smtClean="0"/>
              <a:t>29.04.2024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0C25E6B-BBA7-4302-91F6-4EB9ED764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12CF322-C72B-431D-B751-11E1A3D78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6468B-2FBA-4271-9F55-B52E899236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271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316749-DE7A-430D-B11D-3B56BE859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C6FA5D5-CDAF-4E91-AAAA-CF3A7B060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A4D7E-8531-4C69-9955-FB1281E4FC27}" type="datetimeFigureOut">
              <a:rPr lang="de-DE" smtClean="0"/>
              <a:t>29.04.2024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6491C61-1321-4F67-AA92-4068EA279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5D5BC2A-C98F-434D-966F-F185D8425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6468B-2FBA-4271-9F55-B52E899236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1723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765A801-E918-447D-8CC2-29E2C735A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A4D7E-8531-4C69-9955-FB1281E4FC27}" type="datetimeFigureOut">
              <a:rPr lang="de-DE" smtClean="0"/>
              <a:t>29.04.2024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799CC4E-A9DC-4BFB-AEBB-7BDD43530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AF2A600-BBBC-4492-A044-185594507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6468B-2FBA-4271-9F55-B52E899236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992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410999-DD48-43BE-B952-8148FD088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E77FC05-3C86-4193-ACBB-A447BBFAF4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3405C57-BEDD-456F-BB8D-6F4D401D45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2D86058-6151-4CF5-8F63-3C8364BF2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A4D7E-8531-4C69-9955-FB1281E4FC27}" type="datetimeFigureOut">
              <a:rPr lang="de-DE" smtClean="0"/>
              <a:t>29.04.2024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8A9D8DA-EFFB-4EC9-BA60-210DB091D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4BEC46B-B35D-4EA8-A87E-53231E34B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6468B-2FBA-4271-9F55-B52E899236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3707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5D38D6-147A-4752-A06F-962C4AEB1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E0F216C-DA7B-4132-BF99-B355FFB4C7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74B16FD-8E0B-4D96-A76C-5D1AB44F3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AE4281-F8DC-4C73-9274-4012EC5C9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A4D7E-8531-4C69-9955-FB1281E4FC27}" type="datetimeFigureOut">
              <a:rPr lang="de-DE" smtClean="0"/>
              <a:t>29.04.2024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A1A7A11-78DB-4AC5-BAC9-7221F357B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B0DED73-AAFF-4773-9ED2-09D177EED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6468B-2FBA-4271-9F55-B52E899236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7809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5348318-5CBC-4BB8-94FF-9DCE7B61F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B2D394-1214-4C97-A865-8843203ED4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0D88B0-048C-4559-9E51-6D0A3E5D39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A4D7E-8531-4C69-9955-FB1281E4FC27}" type="datetimeFigureOut">
              <a:rPr lang="de-DE" smtClean="0"/>
              <a:t>29.04.2024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9101009-ECEE-48F0-B1CD-38C0E08591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1F7727-E8D6-4A5E-B035-5F44CB6046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6468B-2FBA-4271-9F55-B52E899236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6251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jp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FD10C642-CCA2-4434-98CC-C6EEF7BFE4CA}"/>
              </a:ext>
            </a:extLst>
          </p:cNvPr>
          <p:cNvSpPr/>
          <p:nvPr/>
        </p:nvSpPr>
        <p:spPr>
          <a:xfrm>
            <a:off x="0" y="-4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2833626E-B722-43DC-B643-7773DD1F62F3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F0249BD7-247C-4201-9105-3915E45C11C7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Flussdiagramm: Verbinder 9">
            <a:extLst>
              <a:ext uri="{FF2B5EF4-FFF2-40B4-BE49-F238E27FC236}">
                <a16:creationId xmlns:a16="http://schemas.microsoft.com/office/drawing/2014/main" id="{3880588F-D18A-489F-8453-4F5074EB7485}"/>
              </a:ext>
            </a:extLst>
          </p:cNvPr>
          <p:cNvSpPr/>
          <p:nvPr/>
        </p:nvSpPr>
        <p:spPr>
          <a:xfrm>
            <a:off x="5215467" y="2590800"/>
            <a:ext cx="1761066" cy="1676400"/>
          </a:xfrm>
          <a:prstGeom prst="flowChartConnector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19200100-95BA-4DAB-9E6F-925C538C2908}"/>
              </a:ext>
            </a:extLst>
          </p:cNvPr>
          <p:cNvSpPr/>
          <p:nvPr/>
        </p:nvSpPr>
        <p:spPr>
          <a:xfrm>
            <a:off x="0" y="2201333"/>
            <a:ext cx="1481666" cy="245533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F9AA8496-04F6-4BAB-8533-9C5903BDF291}"/>
              </a:ext>
            </a:extLst>
          </p:cNvPr>
          <p:cNvSpPr/>
          <p:nvPr/>
        </p:nvSpPr>
        <p:spPr>
          <a:xfrm>
            <a:off x="10710334" y="2201333"/>
            <a:ext cx="1481666" cy="245533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E524D410-EA68-4960-BB53-538080C6EE1C}"/>
              </a:ext>
            </a:extLst>
          </p:cNvPr>
          <p:cNvSpPr/>
          <p:nvPr/>
        </p:nvSpPr>
        <p:spPr>
          <a:xfrm>
            <a:off x="0" y="2436282"/>
            <a:ext cx="1104900" cy="198543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5ED5CFC1-86F0-48B4-90E9-60657BFD370B}"/>
              </a:ext>
            </a:extLst>
          </p:cNvPr>
          <p:cNvSpPr/>
          <p:nvPr/>
        </p:nvSpPr>
        <p:spPr>
          <a:xfrm>
            <a:off x="11087100" y="2436282"/>
            <a:ext cx="1104900" cy="198543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Halbbogen 16">
            <a:extLst>
              <a:ext uri="{FF2B5EF4-FFF2-40B4-BE49-F238E27FC236}">
                <a16:creationId xmlns:a16="http://schemas.microsoft.com/office/drawing/2014/main" id="{6CD2E01D-53EF-4533-86AF-C690AE9F7C67}"/>
              </a:ext>
            </a:extLst>
          </p:cNvPr>
          <p:cNvSpPr/>
          <p:nvPr/>
        </p:nvSpPr>
        <p:spPr>
          <a:xfrm rot="5400000">
            <a:off x="1163504" y="3139014"/>
            <a:ext cx="702732" cy="579967"/>
          </a:xfrm>
          <a:prstGeom prst="blockArc">
            <a:avLst>
              <a:gd name="adj1" fmla="val 10800000"/>
              <a:gd name="adj2" fmla="val 21540076"/>
              <a:gd name="adj3" fmla="val 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8" name="Halbbogen 17">
            <a:extLst>
              <a:ext uri="{FF2B5EF4-FFF2-40B4-BE49-F238E27FC236}">
                <a16:creationId xmlns:a16="http://schemas.microsoft.com/office/drawing/2014/main" id="{BF501387-E26F-4F5C-8AE9-DD0845387898}"/>
              </a:ext>
            </a:extLst>
          </p:cNvPr>
          <p:cNvSpPr/>
          <p:nvPr/>
        </p:nvSpPr>
        <p:spPr>
          <a:xfrm rot="16200000">
            <a:off x="10322994" y="3139013"/>
            <a:ext cx="702732" cy="579967"/>
          </a:xfrm>
          <a:prstGeom prst="blockArc">
            <a:avLst>
              <a:gd name="adj1" fmla="val 10800000"/>
              <a:gd name="adj2" fmla="val 21540076"/>
              <a:gd name="adj3" fmla="val 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9" name="Flussdiagramm: Verbinder 18">
            <a:extLst>
              <a:ext uri="{FF2B5EF4-FFF2-40B4-BE49-F238E27FC236}">
                <a16:creationId xmlns:a16="http://schemas.microsoft.com/office/drawing/2014/main" id="{9037C70D-D335-4DA4-AB40-73C8FF849679}"/>
              </a:ext>
            </a:extLst>
          </p:cNvPr>
          <p:cNvSpPr/>
          <p:nvPr/>
        </p:nvSpPr>
        <p:spPr>
          <a:xfrm>
            <a:off x="1221316" y="3357031"/>
            <a:ext cx="143934" cy="143933"/>
          </a:xfrm>
          <a:prstGeom prst="flowChartConnector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Flussdiagramm: Verbinder 19">
            <a:extLst>
              <a:ext uri="{FF2B5EF4-FFF2-40B4-BE49-F238E27FC236}">
                <a16:creationId xmlns:a16="http://schemas.microsoft.com/office/drawing/2014/main" id="{35D25BDD-23E0-42E1-B54F-720F3B8E7258}"/>
              </a:ext>
            </a:extLst>
          </p:cNvPr>
          <p:cNvSpPr/>
          <p:nvPr/>
        </p:nvSpPr>
        <p:spPr>
          <a:xfrm>
            <a:off x="10840507" y="3357031"/>
            <a:ext cx="143934" cy="143933"/>
          </a:xfrm>
          <a:prstGeom prst="flowChartConnector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hteck: abgerundete Ecken 20">
            <a:extLst>
              <a:ext uri="{FF2B5EF4-FFF2-40B4-BE49-F238E27FC236}">
                <a16:creationId xmlns:a16="http://schemas.microsoft.com/office/drawing/2014/main" id="{EA0FEEB4-A138-4BA2-ACEA-B560E39F0826}"/>
              </a:ext>
            </a:extLst>
          </p:cNvPr>
          <p:cNvSpPr/>
          <p:nvPr/>
        </p:nvSpPr>
        <p:spPr>
          <a:xfrm>
            <a:off x="3982135" y="236557"/>
            <a:ext cx="1809537" cy="76272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60759119-AF5B-468E-B443-8788CC77913D}"/>
              </a:ext>
            </a:extLst>
          </p:cNvPr>
          <p:cNvSpPr txBox="1"/>
          <p:nvPr/>
        </p:nvSpPr>
        <p:spPr>
          <a:xfrm>
            <a:off x="3715516" y="1942518"/>
            <a:ext cx="475509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DE" sz="3600" b="1" dirty="0">
                <a:solidFill>
                  <a:srgbClr val="FF0000"/>
                </a:solidFill>
                <a:latin typeface="Segoe Print" panose="02000600000000000000" pitchFamily="2" charset="0"/>
              </a:rPr>
              <a:t>Schulfest der </a:t>
            </a:r>
          </a:p>
          <a:p>
            <a:pPr algn="ctr">
              <a:lnSpc>
                <a:spcPct val="150000"/>
              </a:lnSpc>
            </a:pPr>
            <a:r>
              <a:rPr lang="de-DE" sz="3600" b="1" dirty="0">
                <a:solidFill>
                  <a:srgbClr val="FF0000"/>
                </a:solidFill>
                <a:latin typeface="Segoe Print" panose="02000600000000000000" pitchFamily="2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de-DE" sz="3600" b="1" dirty="0">
                <a:solidFill>
                  <a:srgbClr val="FF0000"/>
                </a:solidFill>
                <a:latin typeface="Segoe Print" panose="02000600000000000000" pitchFamily="2" charset="0"/>
              </a:rPr>
              <a:t>EM 2024</a:t>
            </a:r>
          </a:p>
          <a:p>
            <a:pPr algn="ctr"/>
            <a:r>
              <a:rPr lang="de-DE" sz="3600" b="1" dirty="0">
                <a:solidFill>
                  <a:srgbClr val="0070C0"/>
                </a:solidFill>
                <a:latin typeface="Segoe Print" panose="02000600000000000000" pitchFamily="2" charset="0"/>
              </a:rPr>
              <a:t>„Deine,</a:t>
            </a:r>
            <a:r>
              <a:rPr lang="de-DE" sz="3600" b="1" dirty="0">
                <a:solidFill>
                  <a:srgbClr val="FF0000"/>
                </a:solidFill>
                <a:latin typeface="Segoe Print" panose="02000600000000000000" pitchFamily="2" charset="0"/>
              </a:rPr>
              <a:t> </a:t>
            </a:r>
            <a:r>
              <a:rPr lang="de-DE" sz="3600" b="1" dirty="0">
                <a:solidFill>
                  <a:srgbClr val="FFC000"/>
                </a:solidFill>
                <a:latin typeface="Segoe Print" panose="02000600000000000000" pitchFamily="2" charset="0"/>
              </a:rPr>
              <a:t>meine, </a:t>
            </a:r>
            <a:r>
              <a:rPr lang="de-DE" sz="3600" b="1" dirty="0">
                <a:solidFill>
                  <a:srgbClr val="FFFF00"/>
                </a:solidFill>
                <a:latin typeface="Segoe Print" panose="02000600000000000000" pitchFamily="2" charset="0"/>
              </a:rPr>
              <a:t>unsere</a:t>
            </a:r>
            <a:r>
              <a:rPr lang="de-DE" sz="3600" b="1" dirty="0">
                <a:solidFill>
                  <a:srgbClr val="FF0000"/>
                </a:solidFill>
                <a:latin typeface="Segoe Print" panose="02000600000000000000" pitchFamily="2" charset="0"/>
              </a:rPr>
              <a:t> </a:t>
            </a:r>
            <a:r>
              <a:rPr lang="de-DE" sz="3600" b="1" dirty="0">
                <a:solidFill>
                  <a:srgbClr val="00FFFF"/>
                </a:solidFill>
                <a:latin typeface="Segoe Print" panose="02000600000000000000" pitchFamily="2" charset="0"/>
              </a:rPr>
              <a:t>Welt“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DED4F30D-A44C-45FF-87B9-D0A737D8F93C}"/>
              </a:ext>
            </a:extLst>
          </p:cNvPr>
          <p:cNvSpPr txBox="1"/>
          <p:nvPr/>
        </p:nvSpPr>
        <p:spPr>
          <a:xfrm>
            <a:off x="4106574" y="311337"/>
            <a:ext cx="1532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/>
              <a:t>Datum:</a:t>
            </a:r>
          </a:p>
          <a:p>
            <a:pPr algn="ctr"/>
            <a:r>
              <a:rPr lang="de-DE" dirty="0"/>
              <a:t>24. Mai 2024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156E61F7-6B8B-4FA2-A50F-6EA65666F5A7}"/>
              </a:ext>
            </a:extLst>
          </p:cNvPr>
          <p:cNvSpPr txBox="1"/>
          <p:nvPr/>
        </p:nvSpPr>
        <p:spPr>
          <a:xfrm>
            <a:off x="4098590" y="1210950"/>
            <a:ext cx="1532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/>
              <a:t>Anpfiff:</a:t>
            </a:r>
          </a:p>
          <a:p>
            <a:pPr algn="ctr"/>
            <a:r>
              <a:rPr lang="de-DE" dirty="0"/>
              <a:t>14:30 Uhr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E75EECBB-18D7-4958-AD4E-CB2F24A103F7}"/>
              </a:ext>
            </a:extLst>
          </p:cNvPr>
          <p:cNvSpPr txBox="1"/>
          <p:nvPr/>
        </p:nvSpPr>
        <p:spPr>
          <a:xfrm>
            <a:off x="6490731" y="1193987"/>
            <a:ext cx="1532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/>
              <a:t>Abpfiff:</a:t>
            </a:r>
          </a:p>
          <a:p>
            <a:pPr algn="ctr"/>
            <a:r>
              <a:rPr lang="de-DE" dirty="0"/>
              <a:t>17:30 Uhr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7C5D753E-3409-49AC-9D8C-867515BEFE45}"/>
              </a:ext>
            </a:extLst>
          </p:cNvPr>
          <p:cNvSpPr txBox="1"/>
          <p:nvPr/>
        </p:nvSpPr>
        <p:spPr>
          <a:xfrm>
            <a:off x="6284484" y="206187"/>
            <a:ext cx="19515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Austragungsort:</a:t>
            </a:r>
          </a:p>
          <a:p>
            <a:pPr algn="ctr"/>
            <a:r>
              <a:rPr lang="de-DE" sz="1600" dirty="0"/>
              <a:t>Grundschule </a:t>
            </a:r>
            <a:r>
              <a:rPr lang="de-DE" sz="1600" dirty="0" err="1"/>
              <a:t>Sierhausen</a:t>
            </a:r>
            <a:endParaRPr lang="de-DE" sz="1600" dirty="0"/>
          </a:p>
        </p:txBody>
      </p:sp>
      <p:pic>
        <p:nvPicPr>
          <p:cNvPr id="33" name="Grafik 32">
            <a:extLst>
              <a:ext uri="{FF2B5EF4-FFF2-40B4-BE49-F238E27FC236}">
                <a16:creationId xmlns:a16="http://schemas.microsoft.com/office/drawing/2014/main" id="{3C486975-B6DF-46DE-AED6-3CF5511EDAE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5223577" y="2901349"/>
            <a:ext cx="1740248" cy="823692"/>
          </a:xfrm>
          <a:prstGeom prst="rect">
            <a:avLst/>
          </a:prstGeom>
        </p:spPr>
      </p:pic>
      <p:sp>
        <p:nvSpPr>
          <p:cNvPr id="35" name="Textfeld 34">
            <a:extLst>
              <a:ext uri="{FF2B5EF4-FFF2-40B4-BE49-F238E27FC236}">
                <a16:creationId xmlns:a16="http://schemas.microsoft.com/office/drawing/2014/main" id="{3D548FF6-1B54-4E16-9073-CF28E685762A}"/>
              </a:ext>
            </a:extLst>
          </p:cNvPr>
          <p:cNvSpPr txBox="1"/>
          <p:nvPr/>
        </p:nvSpPr>
        <p:spPr>
          <a:xfrm rot="21058368">
            <a:off x="2680600" y="6137415"/>
            <a:ext cx="1761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Menschenkicker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3BDFB6C3-0FC8-4264-9ADD-6DA3A65C277E}"/>
              </a:ext>
            </a:extLst>
          </p:cNvPr>
          <p:cNvSpPr txBox="1"/>
          <p:nvPr/>
        </p:nvSpPr>
        <p:spPr>
          <a:xfrm>
            <a:off x="4710527" y="6268535"/>
            <a:ext cx="2770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Aktionsstände der Klassen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33BFBF2F-A4FB-4AC7-9D68-DCAD856BF683}"/>
              </a:ext>
            </a:extLst>
          </p:cNvPr>
          <p:cNvSpPr txBox="1"/>
          <p:nvPr/>
        </p:nvSpPr>
        <p:spPr>
          <a:xfrm rot="775474">
            <a:off x="6115214" y="5761720"/>
            <a:ext cx="1577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Hüpfburg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3CD77B16-5E8E-4113-80A1-6059F1D85F29}"/>
              </a:ext>
            </a:extLst>
          </p:cNvPr>
          <p:cNvSpPr txBox="1"/>
          <p:nvPr/>
        </p:nvSpPr>
        <p:spPr>
          <a:xfrm rot="540504">
            <a:off x="7372271" y="6239437"/>
            <a:ext cx="1916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Torwand schießen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E6805B1A-C6A4-4CEC-9FA9-C0F33A07707F}"/>
              </a:ext>
            </a:extLst>
          </p:cNvPr>
          <p:cNvSpPr txBox="1"/>
          <p:nvPr/>
        </p:nvSpPr>
        <p:spPr>
          <a:xfrm rot="21258763">
            <a:off x="7454094" y="5641884"/>
            <a:ext cx="1916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Kaffee &amp; Kuchen</a:t>
            </a:r>
          </a:p>
        </p:txBody>
      </p:sp>
      <p:sp>
        <p:nvSpPr>
          <p:cNvPr id="44" name="Rechteck: abgerundete Ecken 43">
            <a:extLst>
              <a:ext uri="{FF2B5EF4-FFF2-40B4-BE49-F238E27FC236}">
                <a16:creationId xmlns:a16="http://schemas.microsoft.com/office/drawing/2014/main" id="{C43267D1-9E7B-471B-BFDA-4D90AFF72252}"/>
              </a:ext>
            </a:extLst>
          </p:cNvPr>
          <p:cNvSpPr/>
          <p:nvPr/>
        </p:nvSpPr>
        <p:spPr>
          <a:xfrm>
            <a:off x="3982135" y="1135791"/>
            <a:ext cx="1809537" cy="76272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Rechteck: abgerundete Ecken 46">
            <a:extLst>
              <a:ext uri="{FF2B5EF4-FFF2-40B4-BE49-F238E27FC236}">
                <a16:creationId xmlns:a16="http://schemas.microsoft.com/office/drawing/2014/main" id="{42F06B8B-84ED-431D-BE86-2D265D2CBDE5}"/>
              </a:ext>
            </a:extLst>
          </p:cNvPr>
          <p:cNvSpPr/>
          <p:nvPr/>
        </p:nvSpPr>
        <p:spPr>
          <a:xfrm>
            <a:off x="6365871" y="1115479"/>
            <a:ext cx="1809537" cy="76272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Rechteck: abgerundete Ecken 47">
            <a:extLst>
              <a:ext uri="{FF2B5EF4-FFF2-40B4-BE49-F238E27FC236}">
                <a16:creationId xmlns:a16="http://schemas.microsoft.com/office/drawing/2014/main" id="{131C4734-FA2D-4839-8CA2-8296542BF92C}"/>
              </a:ext>
            </a:extLst>
          </p:cNvPr>
          <p:cNvSpPr/>
          <p:nvPr/>
        </p:nvSpPr>
        <p:spPr>
          <a:xfrm>
            <a:off x="6362857" y="237439"/>
            <a:ext cx="1809537" cy="76272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9" name="Grafik 48" descr="Flagge Spanien, Fahne Spanien">
            <a:extLst>
              <a:ext uri="{FF2B5EF4-FFF2-40B4-BE49-F238E27FC236}">
                <a16:creationId xmlns:a16="http://schemas.microsoft.com/office/drawing/2014/main" id="{C300406B-199D-4DDB-913D-D94F70BD52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44" y="593022"/>
            <a:ext cx="777413" cy="51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Bild 5" descr="Flagge Portugal, Fahne Portugal">
            <a:extLst>
              <a:ext uri="{FF2B5EF4-FFF2-40B4-BE49-F238E27FC236}">
                <a16:creationId xmlns:a16="http://schemas.microsoft.com/office/drawing/2014/main" id="{944934B1-5F35-45F4-B9C1-2F4FBCADCB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6475" y="2670281"/>
            <a:ext cx="795602" cy="530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Grafik 51" descr="Flagge Kroatien, Fahne Kroatien">
            <a:extLst>
              <a:ext uri="{FF2B5EF4-FFF2-40B4-BE49-F238E27FC236}">
                <a16:creationId xmlns:a16="http://schemas.microsoft.com/office/drawing/2014/main" id="{A6BD8BAA-9B92-412F-9DF4-E003BEB152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888" y="3706736"/>
            <a:ext cx="933450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Grafik 52" descr="Flagge Schweiz, Fahne Schweiz">
            <a:extLst>
              <a:ext uri="{FF2B5EF4-FFF2-40B4-BE49-F238E27FC236}">
                <a16:creationId xmlns:a16="http://schemas.microsoft.com/office/drawing/2014/main" id="{54758E2B-73F0-4D57-8D56-B37825DDD9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472" y="4518128"/>
            <a:ext cx="616416" cy="616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Grafik 53" descr="Flagge Niederlande, Fahne Niederlande">
            <a:extLst>
              <a:ext uri="{FF2B5EF4-FFF2-40B4-BE49-F238E27FC236}">
                <a16:creationId xmlns:a16="http://schemas.microsoft.com/office/drawing/2014/main" id="{AD06E215-B01D-4C09-B161-C4F1647A47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216" y="5654239"/>
            <a:ext cx="971256" cy="532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Grafik 54" descr="Flagge Italien, Fahne Italien">
            <a:extLst>
              <a:ext uri="{FF2B5EF4-FFF2-40B4-BE49-F238E27FC236}">
                <a16:creationId xmlns:a16="http://schemas.microsoft.com/office/drawing/2014/main" id="{4A6DFCD9-9656-45C2-8519-6F9FDEDB3F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7696" y="666398"/>
            <a:ext cx="913849" cy="613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Grafik 55" descr="Flagge England, Fahne England">
            <a:extLst>
              <a:ext uri="{FF2B5EF4-FFF2-40B4-BE49-F238E27FC236}">
                <a16:creationId xmlns:a16="http://schemas.microsoft.com/office/drawing/2014/main" id="{4DDEDB00-43EC-4AF6-B91C-16391F9E9F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1719" y="1511919"/>
            <a:ext cx="835977" cy="499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Grafik 56" descr="Flagge Frankreich, Fahne Frankreich">
            <a:extLst>
              <a:ext uri="{FF2B5EF4-FFF2-40B4-BE49-F238E27FC236}">
                <a16:creationId xmlns:a16="http://schemas.microsoft.com/office/drawing/2014/main" id="{7BA93396-39B5-4080-9A4B-B20443CDF0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7348" y="2590800"/>
            <a:ext cx="775398" cy="516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Grafik 57" descr="Flagge Dänemark, Fahne Dänemark">
            <a:extLst>
              <a:ext uri="{FF2B5EF4-FFF2-40B4-BE49-F238E27FC236}">
                <a16:creationId xmlns:a16="http://schemas.microsoft.com/office/drawing/2014/main" id="{DBB9C65D-6346-43A6-B9F0-9315AA5D53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0897" y="3524803"/>
            <a:ext cx="762578" cy="581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Grafik 58" descr="Flagge Österreich, Fahne Österreich">
            <a:extLst>
              <a:ext uri="{FF2B5EF4-FFF2-40B4-BE49-F238E27FC236}">
                <a16:creationId xmlns:a16="http://schemas.microsoft.com/office/drawing/2014/main" id="{F57E259F-D9A4-472E-A53E-9B9B13545C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2198" y="4729847"/>
            <a:ext cx="918309" cy="616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Grafik 59" descr="Flagge Belgien, Fahne Belgien">
            <a:extLst>
              <a:ext uri="{FF2B5EF4-FFF2-40B4-BE49-F238E27FC236}">
                <a16:creationId xmlns:a16="http://schemas.microsoft.com/office/drawing/2014/main" id="{C7A8C9A8-C600-487C-B051-A44AB39CA5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7015" y="5691831"/>
            <a:ext cx="737266" cy="638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Grafik 61">
            <a:extLst>
              <a:ext uri="{FF2B5EF4-FFF2-40B4-BE49-F238E27FC236}">
                <a16:creationId xmlns:a16="http://schemas.microsoft.com/office/drawing/2014/main" id="{82128A79-84BD-4F7A-922E-E0555A33850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9865" y="4370157"/>
            <a:ext cx="1205155" cy="1205155"/>
          </a:xfrm>
          <a:prstGeom prst="rect">
            <a:avLst/>
          </a:prstGeom>
        </p:spPr>
      </p:pic>
      <p:pic>
        <p:nvPicPr>
          <p:cNvPr id="63" name="Grafik 62">
            <a:extLst>
              <a:ext uri="{FF2B5EF4-FFF2-40B4-BE49-F238E27FC236}">
                <a16:creationId xmlns:a16="http://schemas.microsoft.com/office/drawing/2014/main" id="{D1068346-4367-4EB9-B5F8-92A18C3B029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9199" y="570772"/>
            <a:ext cx="1205155" cy="1205155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C53E96E4-2D50-4E48-8857-A06901DAF52F}"/>
              </a:ext>
            </a:extLst>
          </p:cNvPr>
          <p:cNvSpPr/>
          <p:nvPr/>
        </p:nvSpPr>
        <p:spPr>
          <a:xfrm>
            <a:off x="6003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de-DE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209514FE-97CD-4E3D-B620-9D563812840A}"/>
              </a:ext>
            </a:extLst>
          </p:cNvPr>
          <p:cNvSpPr txBox="1"/>
          <p:nvPr/>
        </p:nvSpPr>
        <p:spPr>
          <a:xfrm rot="21162191">
            <a:off x="4330053" y="5639438"/>
            <a:ext cx="1761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Spielewagen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F75DF46-D5FC-4424-8178-D244D79B5938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789" y="1520165"/>
            <a:ext cx="874507" cy="547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112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Office PowerPoint</Application>
  <PresentationFormat>Breitbild</PresentationFormat>
  <Paragraphs>18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Print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Sekretariat</dc:creator>
  <cp:lastModifiedBy>Sekretariat</cp:lastModifiedBy>
  <cp:revision>26</cp:revision>
  <cp:lastPrinted>2024-04-29T09:55:23Z</cp:lastPrinted>
  <dcterms:created xsi:type="dcterms:W3CDTF">2024-04-04T05:52:06Z</dcterms:created>
  <dcterms:modified xsi:type="dcterms:W3CDTF">2024-04-29T10:00:50Z</dcterms:modified>
</cp:coreProperties>
</file>